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88" r:id="rId18"/>
    <p:sldId id="278" r:id="rId19"/>
    <p:sldId id="269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22.05.2018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22.05.2018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22.05.2018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 месяцев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или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Для юридических лиц и ИП, получивших 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</a:p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60 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 в соответствии с Бизнес-планом, сформированном при помощи сервиса на портале Бизнес-навигатор МСП.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Для юридических лиц и ИП, сформировавших Бизнес-план при помощи сервиса на портале Бизнес-навигатор МСП:</a:t>
            </a: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101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266700" y="1215230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b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 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 млн 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>
          <a:xfrm>
            <a:off x="95250" y="1268760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538593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4770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Программы субсидирования процентной ставки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9675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МСП Банк аккредитован в качестве уполномоченного банка для льготного кредитования сельхозпредприятий в рамках программы Министерства сельского хозяйства Российской Федерации.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799238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79923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" y="2192549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77839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164794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Льготный краткосрочный кредит – 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524834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1392" y="223680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220924"/>
              </p:ext>
            </p:extLst>
          </p:nvPr>
        </p:nvGraphicFramePr>
        <p:xfrm>
          <a:off x="395536" y="313588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5034513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8009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34210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2" y="556221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40151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445224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620733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6,5%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8610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МСП Банк аккредитован в качестве уполномоченного банка для льготного кредитования по программе Министерства экономического развития Российской Федерации в соответствии с Постановление от 30 декабря 2017 г. N 1706 «Об утверждении правил Предоставления субсидий из федерального бюджета российским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Кредитным организациям на возмещение недополученных ими доходов по кредитам, выданным субъектам малого и среднего предпринимательства на реализацию проектов в приоритетных отраслях по льготной 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141" y="5782172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772816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164794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524834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54514" y="5080099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494313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Сумма кредита на инвестиционные цели – от 3 млн до 1 млрд, на оборотные цели – от 3 млн до 100 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6209128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условий гарантийного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продукта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конкурсной документации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Благодарим</a:t>
            </a:r>
            <a:br>
              <a:rPr lang="ru-RU" dirty="0"/>
            </a:br>
            <a:r>
              <a:rPr lang="ru-RU" dirty="0"/>
              <a:t>за внимание!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br>
              <a:rPr lang="ru-RU" sz="1400" dirty="0"/>
            </a:br>
            <a:br>
              <a:rPr lang="ru-RU" sz="1400" dirty="0"/>
            </a:br>
            <a:r>
              <a:rPr lang="ru-RU" sz="1800" u="sng" dirty="0">
                <a:solidFill>
                  <a:srgbClr val="0072BC"/>
                </a:solidFill>
              </a:rPr>
              <a:t>www.mspbank.ru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>
                <a:latin typeface="Arial" pitchFamily="34" charset="0"/>
                <a:cs typeface="Arial" pitchFamily="34" charset="0"/>
              </a:rPr>
              <a:t>О Банке</a:t>
            </a: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(включая выплату заработной платы и пр. платежи, за исключением уплаты налогов и сборов).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(включая выплату заработной платы и пр. платежи, за исключением уплаты налогов и сборов).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>
                <a:latin typeface="Arial" pitchFamily="34" charset="0"/>
                <a:cs typeface="Arial" pitchFamily="34" charset="0"/>
              </a:rPr>
              <a:t>Продукты Банка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могут быть направлены на приобретение основных средств (не менее 70% от совокупной величины кредита) и на покрытие текущих расходов, в том числе финансирование оборотного капитала (не более 30% от величины кредита).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60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84 месяцев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могут быть направлены на приобретение основных средств (не менее 70% от совокупной величины кредита) и на покрытие текущих расходов, в том числе финансирование оборотного капитала (не более 30% от величины кредита).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законов №44-ФЗ и №223-ФЗ.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36 месяцев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срока действия контракта, увеличенного на 90 дней.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кооперативов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10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12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84 месяцев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8,9%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*При субсидировании процентной ставки по программам Минсельхоза РФ процентная ставка составит от 1 до 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12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9,6%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*При субсидировании процентной ставки по программам Минсельхоза РФ процентная ставка составит от 1 до 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10,1%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   - строительство зданий и сооружений производственного назначения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12  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или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Для юридических лиц и ИП, получивших 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2269</Words>
  <Application>Microsoft Office PowerPoint</Application>
  <PresentationFormat>Экран (4:3)</PresentationFormat>
  <Paragraphs>371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Юрий</cp:lastModifiedBy>
  <cp:revision>146</cp:revision>
  <cp:lastPrinted>2017-11-27T08:27:26Z</cp:lastPrinted>
  <dcterms:created xsi:type="dcterms:W3CDTF">2017-08-03T13:00:25Z</dcterms:created>
  <dcterms:modified xsi:type="dcterms:W3CDTF">2018-05-22T07:01:54Z</dcterms:modified>
</cp:coreProperties>
</file>